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097989"/>
              </p:ext>
            </p:extLst>
          </p:nvPr>
        </p:nvGraphicFramePr>
        <p:xfrm>
          <a:off x="66000" y="91440"/>
          <a:ext cx="11648480" cy="62549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5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6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5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6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79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5066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000" b="1" dirty="0">
                          <a:effectLst/>
                        </a:rPr>
                        <a:t>1</a:t>
                      </a:r>
                      <a:r>
                        <a:rPr lang="pt-BR" sz="1000" b="1" baseline="30000" dirty="0">
                          <a:effectLst/>
                        </a:rPr>
                        <a:t>o </a:t>
                      </a:r>
                      <a:r>
                        <a:rPr lang="pt-BR" sz="1000" b="1" dirty="0">
                          <a:effectLst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</a:rPr>
                        <a:t>O</a:t>
                      </a:r>
                      <a:r>
                        <a:rPr lang="pt-BR" sz="1000" b="1" dirty="0">
                          <a:effectLst/>
                        </a:rPr>
                        <a:t> SEMESTRE 2023 – MANHÃ (NOVA MATRIZ)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0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212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SEGUNDA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TERÇA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QUARTA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QUINTA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SEXTA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9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r>
                        <a:rPr lang="pt-BR" sz="1000" dirty="0"/>
                        <a:t>08:00 às 08:50h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0" i="0" u="none" strike="noStrike" kern="1200" cap="none" spc="0" normalizeH="0" baseline="0" noProof="0" dirty="0" err="1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 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08:50 às 09:40h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 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Milena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ANTROPOLOGIA 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 MEMÓRIA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9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09:40 às 10:30h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DA ARTE II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Patricia</a:t>
                      </a:r>
                      <a:endParaRPr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HISTÓRIA, MUSEU, PATRIMÔNIO E MEMÓRIA</a:t>
                      </a: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FOTOGRAFIA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Isadora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64"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INTERVALO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20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10:50 às 11:40h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TEORIA MUSEOLÓGICA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defTabSz="914400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  <a:defRPr/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PSICOLOGIA E DESENVOLVIMENTO HUMANO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0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solidFill>
                          <a:schemeClr val="bg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MARKETING E PROJETOS CULTURAIS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PSICOLOGIA E DESENVOLVIMENTO HUMANO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224549"/>
              </p:ext>
            </p:extLst>
          </p:nvPr>
        </p:nvGraphicFramePr>
        <p:xfrm>
          <a:off x="102000" y="455212"/>
          <a:ext cx="11988000" cy="63832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1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6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86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472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0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(matriz nova)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59">
                <a:tc>
                  <a:txBody>
                    <a:bodyPr/>
                    <a:lstStyle/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28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96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08:50 às 09:40h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MUSEOLOGIA, 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COMUNICAÇÃO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Milena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93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AULA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09:40 às 10:30h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MUSEOLOGIA, COMUNICAÇÃO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Milena 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HISTÓRIA E PATRIMÔNIO DO PARANÁ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Paula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94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INTERVALO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499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HISTÓRIA E PATRIMÔNIO DO PARANÁ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309</a:t>
                      </a:r>
                      <a:endParaRPr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ESTUDOS DE PÚBLICO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Prof. ª </a:t>
                      </a:r>
                      <a:r>
                        <a:rPr lang="pt-BR" sz="1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EDUCAÇÃO EM MUSEUS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Prof. ª </a:t>
                      </a:r>
                      <a:r>
                        <a:rPr lang="pt-BR" sz="10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Jackelyne</a:t>
                      </a:r>
                      <a:endParaRPr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Marla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26343"/>
              </p:ext>
            </p:extLst>
          </p:nvPr>
        </p:nvGraphicFramePr>
        <p:xfrm>
          <a:off x="84000" y="96088"/>
          <a:ext cx="12024000" cy="6381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6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1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88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(matriz antiga)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24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61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200" dirty="0"/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76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INDÍGENA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82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95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LABORATÓRIO</a:t>
                      </a:r>
                      <a:r>
                        <a:rPr lang="pt-BR" sz="10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PROCESSOS CURATORIAIS CULTURAIS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308</a:t>
                      </a: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kumimoji="0"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HISTÓRIA DA ARTE VI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</a:t>
                      </a:r>
                      <a:r>
                        <a:rPr lang="pt-BR" sz="1000" b="1" i="0" u="none" strike="noStrike" kern="1200" cap="none" spc="0" normalizeH="0" baseline="3000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Isabela</a:t>
                      </a:r>
                      <a:endParaRPr lang="pt-BR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310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CULTURA E ARTE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INDÌGENA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Prof. MÁRIO S.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0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SALA 309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53115"/>
              </p:ext>
            </p:extLst>
          </p:nvPr>
        </p:nvGraphicFramePr>
        <p:xfrm>
          <a:off x="84000" y="75617"/>
          <a:ext cx="12024000" cy="63337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20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baseline="0" dirty="0">
                          <a:effectLst/>
                        </a:rPr>
                        <a:t>4</a:t>
                      </a:r>
                      <a:r>
                        <a:rPr lang="pt-BR" sz="1800" b="1" baseline="30000" dirty="0">
                          <a:effectLst/>
                        </a:rPr>
                        <a:t>o </a:t>
                      </a:r>
                      <a:r>
                        <a:rPr lang="pt-BR" sz="1800" b="1" dirty="0">
                          <a:effectLst/>
                        </a:rPr>
                        <a:t> ANO BACHARELADO EM MUSEOLOGIA – 2</a:t>
                      </a:r>
                      <a:r>
                        <a:rPr lang="pt-BR" sz="1800" b="1" baseline="30000" dirty="0">
                          <a:effectLst/>
                        </a:rPr>
                        <a:t>O</a:t>
                      </a:r>
                      <a:r>
                        <a:rPr lang="pt-BR" sz="1800" b="1" dirty="0">
                          <a:effectLst/>
                        </a:rPr>
                        <a:t> SEMESTRE 2023 – MANHÃ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</a:rPr>
                        <a:t>(matriz antiga)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SEGUNDA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TERÇA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QUARTA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QUINTA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500" b="1" dirty="0"/>
                        <a:t>SEXTA</a:t>
                      </a:r>
                      <a:endParaRPr lang="pt-BR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1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08:00 às 08:50h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2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 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08:50 às 09:40h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0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3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09:40 às 10:30h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7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000" dirty="0">
                          <a:sym typeface="Arial"/>
                        </a:rPr>
                        <a:t>INTERVALO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4</a:t>
                      </a:r>
                      <a:r>
                        <a:rPr lang="pt-BR" sz="1000" baseline="30000" dirty="0">
                          <a:solidFill>
                            <a:schemeClr val="dk1"/>
                          </a:solidFill>
                          <a:sym typeface="Arial"/>
                        </a:rPr>
                        <a:t>a</a:t>
                      </a:r>
                      <a:r>
                        <a:rPr lang="pt-BR" sz="1000" dirty="0">
                          <a:solidFill>
                            <a:schemeClr val="dk1"/>
                          </a:solidFill>
                          <a:sym typeface="Arial"/>
                        </a:rPr>
                        <a:t> AULA</a:t>
                      </a:r>
                      <a:endParaRPr sz="10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000" dirty="0">
                          <a:sym typeface="Arial"/>
                        </a:rPr>
                        <a:t>10:50 às 11:40h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9050" marR="59050" marT="29525" marB="2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kern="1200" baseline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pt-BR" sz="1000" kern="12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pt-BR" sz="1000" kern="1200" dirty="0">
                          <a:solidFill>
                            <a:schemeClr val="tx1"/>
                          </a:solidFill>
                          <a:effectLst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11:40 às 12:30h</a:t>
                      </a:r>
                      <a:endParaRPr lang="pt-BR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ESTÁGIO 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 </a:t>
                      </a:r>
                      <a:r>
                        <a:rPr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 311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Props1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70221</TotalTime>
  <Words>774</Words>
  <Application>Microsoft Office PowerPoint</Application>
  <PresentationFormat>Widescreen</PresentationFormat>
  <Paragraphs>328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AnaPaula.Peters - Curitiba I</cp:lastModifiedBy>
  <cp:revision>156</cp:revision>
  <dcterms:created xsi:type="dcterms:W3CDTF">2022-06-26T13:16:31Z</dcterms:created>
  <dcterms:modified xsi:type="dcterms:W3CDTF">2023-09-12T18:52:05Z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